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42DEE9-67D0-455D-A5AA-14EF5993B6A6}">
  <a:tblStyle styleId="{F042DEE9-67D0-455D-A5AA-14EF5993B6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bc133e5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bc133e5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988b559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988b559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d6a030f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d6a030f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d6a030f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d6a030f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988b5598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988b559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component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25350" y="1126850"/>
            <a:ext cx="5606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Functional component?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Example of functional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Exporting and importing a component.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D/w functional and class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687350" y="4249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71500" y="1849275"/>
            <a:ext cx="11511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(props)</a:t>
            </a:r>
            <a:endParaRPr/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671500" y="34620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functional component?</a:t>
            </a:r>
            <a:endParaRPr/>
          </a:p>
        </p:txBody>
      </p:sp>
      <p:sp>
        <p:nvSpPr>
          <p:cNvPr id="175" name="Google Shape;175;p38"/>
          <p:cNvSpPr/>
          <p:nvPr/>
        </p:nvSpPr>
        <p:spPr>
          <a:xfrm>
            <a:off x="1997200" y="2023900"/>
            <a:ext cx="4389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8"/>
          <p:cNvSpPr/>
          <p:nvPr/>
        </p:nvSpPr>
        <p:spPr>
          <a:xfrm>
            <a:off x="2704800" y="1604425"/>
            <a:ext cx="1438200" cy="124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177" name="Google Shape;177;p38"/>
          <p:cNvSpPr/>
          <p:nvPr/>
        </p:nvSpPr>
        <p:spPr>
          <a:xfrm>
            <a:off x="4355600" y="2074125"/>
            <a:ext cx="4389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8"/>
          <p:cNvSpPr txBox="1"/>
          <p:nvPr>
            <p:ph idx="1" type="body"/>
          </p:nvPr>
        </p:nvSpPr>
        <p:spPr>
          <a:xfrm>
            <a:off x="4912575" y="1970775"/>
            <a:ext cx="11352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HTML(JSX)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idx="1" type="body"/>
          </p:nvPr>
        </p:nvSpPr>
        <p:spPr>
          <a:xfrm>
            <a:off x="503625" y="1200150"/>
            <a:ext cx="5893500" cy="32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Functional components are simple functions receiving props and returning declarations.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absence of the ‘this’ keyword.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With each state (private state ), maintenance and debugging get more difficult.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Functional components are also called stateless components.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" name="Google Shape;184;p39"/>
          <p:cNvSpPr txBox="1"/>
          <p:nvPr>
            <p:ph type="title"/>
          </p:nvPr>
        </p:nvSpPr>
        <p:spPr>
          <a:xfrm>
            <a:off x="407200" y="407200"/>
            <a:ext cx="6622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D/W functional and class components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 txBox="1"/>
          <p:nvPr>
            <p:ph idx="1" type="body"/>
          </p:nvPr>
        </p:nvSpPr>
        <p:spPr>
          <a:xfrm>
            <a:off x="610800" y="1435900"/>
            <a:ext cx="5274000" cy="29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More feature-rich.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Maintain their own private data-state.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Complex UI Logic.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Class components are also called stateful components or smart or container components.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0" name="Google Shape;190;p40"/>
          <p:cNvSpPr txBox="1"/>
          <p:nvPr>
            <p:ph type="title"/>
          </p:nvPr>
        </p:nvSpPr>
        <p:spPr>
          <a:xfrm>
            <a:off x="664375" y="445025"/>
            <a:ext cx="6009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class components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>
            <p:ph type="title"/>
          </p:nvPr>
        </p:nvSpPr>
        <p:spPr>
          <a:xfrm>
            <a:off x="492925" y="445025"/>
            <a:ext cx="6611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D/W functional and class components</a:t>
            </a:r>
            <a:endParaRPr/>
          </a:p>
        </p:txBody>
      </p:sp>
      <p:graphicFrame>
        <p:nvGraphicFramePr>
          <p:cNvPr id="196" name="Google Shape;196;p41"/>
          <p:cNvGraphicFramePr/>
          <p:nvPr/>
        </p:nvGraphicFramePr>
        <p:xfrm>
          <a:off x="422600" y="12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{F042DEE9-67D0-455D-A5AA-14EF5993B6A6}</a:tableStyleId>
              </a:tblPr>
              <a:tblGrid>
                <a:gridCol w="3305850"/>
                <a:gridCol w="3305850"/>
              </a:tblGrid>
              <a:tr h="3072100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ontserrat Medium"/>
                        <a:buChar char="●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Simple functions.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ontserrat Medium"/>
                        <a:buChar char="●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Use functional components as much as possible.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ontserrat Medium"/>
                        <a:buChar char="●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Absence of ‘this’ keyword.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ontserrat Medium"/>
                        <a:buChar char="●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Solution without using state.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ontserrat Medium"/>
                        <a:buChar char="●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Mainly responsible for UI.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ontserrat Medium"/>
                        <a:buChar char="●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Stateless/presentational/Dumb.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ontserrat Medium"/>
                        <a:buChar char="●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More feature-rich.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2385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ontserrat Medium"/>
                        <a:buChar char="●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Maintain their own private data-state.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2385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ontserrat Medium"/>
                        <a:buChar char="●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Complex UI LOGIC.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2385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ontserrat Medium"/>
                        <a:buChar char="●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Provide complex 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 logic.</a:t>
                      </a:r>
                      <a:endParaRPr sz="15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2385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ontserrat Medium"/>
                        <a:buChar char="●"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stateful/smart/Container.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